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75" r:id="rId1"/>
  </p:sldMasterIdLst>
  <p:notesMasterIdLst>
    <p:notesMasterId r:id="rId23"/>
  </p:notesMasterIdLst>
  <p:sldIdLst>
    <p:sldId id="256" r:id="rId2"/>
    <p:sldId id="257" r:id="rId3"/>
    <p:sldId id="260" r:id="rId4"/>
    <p:sldId id="258" r:id="rId5"/>
    <p:sldId id="262" r:id="rId6"/>
    <p:sldId id="259" r:id="rId7"/>
    <p:sldId id="261" r:id="rId8"/>
    <p:sldId id="264" r:id="rId9"/>
    <p:sldId id="265" r:id="rId10"/>
    <p:sldId id="266" r:id="rId11"/>
    <p:sldId id="267" r:id="rId12"/>
    <p:sldId id="268" r:id="rId13"/>
    <p:sldId id="269" r:id="rId14"/>
    <p:sldId id="273" r:id="rId15"/>
    <p:sldId id="270" r:id="rId16"/>
    <p:sldId id="274" r:id="rId17"/>
    <p:sldId id="271" r:id="rId18"/>
    <p:sldId id="272" r:id="rId19"/>
    <p:sldId id="263" r:id="rId20"/>
    <p:sldId id="275" r:id="rId21"/>
    <p:sldId id="276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044"/>
    <p:restoredTop sz="87841"/>
  </p:normalViewPr>
  <p:slideViewPr>
    <p:cSldViewPr snapToGrid="0" snapToObjects="1">
      <p:cViewPr varScale="1">
        <p:scale>
          <a:sx n="147" d="100"/>
          <a:sy n="147" d="100"/>
        </p:scale>
        <p:origin x="62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FAC698-3C53-F24C-B37B-4B07F110C611}" type="datetimeFigureOut">
              <a:rPr kumimoji="1" lang="ko-Kore-KR" altLang="en-US" smtClean="0"/>
              <a:t>2023. 2. 21.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EE4F17-E831-BA4F-A234-75EC2C9571ED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093812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EE4F17-E831-BA4F-A234-75EC2C9571ED}" type="slidenum">
              <a:rPr kumimoji="1" lang="ko-Kore-KR" altLang="en-US" smtClean="0"/>
              <a:t>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289205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6989806E-8E94-473C-AEE7-BE6F15F85533}" type="datetime1">
              <a:rPr lang="en-US" smtClean="0"/>
              <a:t>2/21/23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4A918BC-4D43-4B42-B3C0-E7EBE25E6AF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7459025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9806E-8E94-473C-AEE7-BE6F15F85533}" type="datetime1">
              <a:rPr lang="en-US" smtClean="0"/>
              <a:t>2/21/23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5166716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6989806E-8E94-473C-AEE7-BE6F15F85533}" type="datetime1">
              <a:rPr lang="en-US" smtClean="0"/>
              <a:t>2/21/23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4A918BC-4D43-4B42-B3C0-E7EBE25E6AF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4840077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9806E-8E94-473C-AEE7-BE6F15F85533}" type="datetime1">
              <a:rPr lang="en-US" smtClean="0"/>
              <a:t>2/21/23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B4A918BC-4D43-4B42-B3C0-E7EBE25E6AF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9544296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6989806E-8E94-473C-AEE7-BE6F15F85533}" type="datetime1">
              <a:rPr lang="en-US" smtClean="0"/>
              <a:t>2/21/23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4A918BC-4D43-4B42-B3C0-E7EBE25E6AF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9141435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9806E-8E94-473C-AEE7-BE6F15F85533}" type="datetime1">
              <a:rPr lang="en-US" smtClean="0"/>
              <a:t>2/21/23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3395870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9806E-8E94-473C-AEE7-BE6F15F85533}" type="datetime1">
              <a:rPr lang="en-US" smtClean="0"/>
              <a:t>2/21/23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3973123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9806E-8E94-473C-AEE7-BE6F15F85533}" type="datetime1">
              <a:rPr lang="en-US" smtClean="0"/>
              <a:t>2/21/23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8645407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9806E-8E94-473C-AEE7-BE6F15F85533}" type="datetime1">
              <a:rPr lang="en-US" smtClean="0"/>
              <a:t>2/21/23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1541673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6989806E-8E94-473C-AEE7-BE6F15F85533}" type="datetime1">
              <a:rPr lang="en-US" smtClean="0"/>
              <a:t>2/21/23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4A918BC-4D43-4B42-B3C0-E7EBE25E6AF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2334435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9806E-8E94-473C-AEE7-BE6F15F85533}" type="datetime1">
              <a:rPr lang="en-US" smtClean="0"/>
              <a:t>2/21/23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902791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6989806E-8E94-473C-AEE7-BE6F15F85533}" type="datetime1">
              <a:rPr lang="en-US" smtClean="0"/>
              <a:t>2/21/23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4A918BC-4D43-4B42-B3C0-E7EBE25E6AF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5684720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6" r:id="rId1"/>
    <p:sldLayoutId id="2147483777" r:id="rId2"/>
    <p:sldLayoutId id="2147483778" r:id="rId3"/>
    <p:sldLayoutId id="2147483779" r:id="rId4"/>
    <p:sldLayoutId id="2147483780" r:id="rId5"/>
    <p:sldLayoutId id="2147483781" r:id="rId6"/>
    <p:sldLayoutId id="2147483782" r:id="rId7"/>
    <p:sldLayoutId id="2147483783" r:id="rId8"/>
    <p:sldLayoutId id="2147483784" r:id="rId9"/>
    <p:sldLayoutId id="2147483785" r:id="rId10"/>
    <p:sldLayoutId id="2147483786" r:id="rId11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waterlemon7z/FindMySubway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F3832F-EC0D-1A46-8A9C-298D30C77CB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kumimoji="1" lang="en-US" altLang="ko-Kore-KR" sz="4800" dirty="0"/>
              <a:t>Find My subway</a:t>
            </a:r>
            <a:endParaRPr kumimoji="1" lang="ko-Kore-KR" altLang="en-US" sz="4800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F56E986-BCEA-1345-99E5-DFEB9E79E9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kumimoji="1" lang="en-US" altLang="ko-KR" sz="2000" dirty="0"/>
              <a:t>202235134 </a:t>
            </a:r>
            <a:r>
              <a:rPr kumimoji="1" lang="ko-KR" altLang="en-US" sz="2000" dirty="0"/>
              <a:t>최민석</a:t>
            </a:r>
            <a:endParaRPr kumimoji="1" lang="ko-Kore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0100863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751A91-D5B8-FD40-AEDA-1FA30C6A4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2. add location by </a:t>
            </a:r>
            <a:r>
              <a:rPr kumimoji="1" lang="en-US" altLang="ko-Kore-KR" dirty="0" err="1"/>
              <a:t>gps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39223C6-47B5-684F-BA6B-6341973AC3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ko-Kore-KR" dirty="0"/>
              <a:t>Press </a:t>
            </a:r>
            <a:r>
              <a:rPr kumimoji="1" lang="en-US" altLang="ko-Kore-KR" dirty="0" err="1"/>
              <a:t>gps</a:t>
            </a:r>
            <a:r>
              <a:rPr kumimoji="1" lang="en-US" altLang="ko-Kore-KR" dirty="0"/>
              <a:t> button to add your station.</a:t>
            </a:r>
          </a:p>
          <a:p>
            <a:pPr marL="0" indent="0">
              <a:buNone/>
            </a:pPr>
            <a:r>
              <a:rPr lang="en" altLang="ko-Kore-KR" dirty="0">
                <a:solidFill>
                  <a:srgbClr val="0033B3"/>
                </a:solidFill>
                <a:effectLst/>
              </a:rPr>
              <a:t>geolocator </a:t>
            </a:r>
            <a:r>
              <a:rPr lang="en" altLang="ko-Kore-KR" dirty="0">
                <a:solidFill>
                  <a:schemeClr val="tx1"/>
                </a:solidFill>
                <a:effectLst/>
              </a:rPr>
              <a:t>can get my location.</a:t>
            </a:r>
            <a:endParaRPr kumimoji="1" lang="en-US" altLang="ko-Kore-KR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kumimoji="1" lang="ko-Kore-KR" altLang="en-US" dirty="0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4524F06F-A850-DC4D-A70E-5F51AE3B0F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8329" y="89471"/>
            <a:ext cx="3078219" cy="6679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9312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5CC006-ADD8-3D4A-B86F-F2FE3C626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3. refresh</a:t>
            </a:r>
            <a:endParaRPr kumimoji="1" lang="ko-Kore-KR" altLang="en-US" dirty="0"/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1E24CFCB-5A1A-4E46-90C7-39E59A034D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ore-KR" dirty="0"/>
              <a:t>Refresh button can refresh.</a:t>
            </a:r>
            <a:endParaRPr lang="ko-Kore-KR" altLang="en-US" dirty="0"/>
          </a:p>
        </p:txBody>
      </p:sp>
      <p:pic>
        <p:nvPicPr>
          <p:cNvPr id="8" name="내용 개체 틀 4" descr="텍스트, 스크린샷, 전자기기이(가) 표시된 사진&#10;&#10;자동 생성된 설명">
            <a:extLst>
              <a:ext uri="{FF2B5EF4-FFF2-40B4-BE49-F238E27FC236}">
                <a16:creationId xmlns:a16="http://schemas.microsoft.com/office/drawing/2014/main" id="{6DBA9CB4-5180-5143-B95D-B45B6B4F87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430" b="50405"/>
          <a:stretch/>
        </p:blipFill>
        <p:spPr>
          <a:xfrm>
            <a:off x="3717393" y="2635624"/>
            <a:ext cx="3551409" cy="2786743"/>
          </a:xfrm>
          <a:prstGeom prst="rect">
            <a:avLst/>
          </a:prstGeom>
        </p:spPr>
      </p:pic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33F4A43F-D14B-D24E-8F21-A77BEA7A82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t="13460" r="-1248" b="50000"/>
          <a:stretch/>
        </p:blipFill>
        <p:spPr>
          <a:xfrm>
            <a:off x="8474608" y="2626275"/>
            <a:ext cx="3570738" cy="2796092"/>
          </a:xfrm>
          <a:prstGeom prst="rect">
            <a:avLst/>
          </a:prstGeom>
        </p:spPr>
      </p:pic>
      <p:sp>
        <p:nvSpPr>
          <p:cNvPr id="11" name="오른쪽 화살표[R] 10">
            <a:extLst>
              <a:ext uri="{FF2B5EF4-FFF2-40B4-BE49-F238E27FC236}">
                <a16:creationId xmlns:a16="http://schemas.microsoft.com/office/drawing/2014/main" id="{B2B98C68-69CE-0A4F-9FAD-BC31B21D1659}"/>
              </a:ext>
            </a:extLst>
          </p:cNvPr>
          <p:cNvSpPr/>
          <p:nvPr/>
        </p:nvSpPr>
        <p:spPr>
          <a:xfrm>
            <a:off x="7405796" y="3745966"/>
            <a:ext cx="931817" cy="566057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87006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860341-0C82-954C-989C-509BD75360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4. settings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46632E9-4970-7643-9623-D78D321DFA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ko-Kore-KR" dirty="0"/>
              <a:t>You can set theme mode, and data reset.</a:t>
            </a:r>
          </a:p>
          <a:p>
            <a:pPr marL="0" indent="0">
              <a:buNone/>
            </a:pPr>
            <a:r>
              <a:rPr kumimoji="1" lang="en-US" altLang="ko-Kore-KR" dirty="0"/>
              <a:t>Data reset can erase all of data.</a:t>
            </a:r>
            <a:endParaRPr kumimoji="1" lang="ko-Kore-KR" altLang="en-US" dirty="0"/>
          </a:p>
        </p:txBody>
      </p:sp>
      <p:pic>
        <p:nvPicPr>
          <p:cNvPr id="5" name="그림 4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76659537-C6B8-E344-A240-0CFA5FDFA5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8205"/>
          <a:stretch/>
        </p:blipFill>
        <p:spPr>
          <a:xfrm>
            <a:off x="5229757" y="2929399"/>
            <a:ext cx="3160690" cy="2180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6575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4AA1A4-7A0C-6A42-9A93-D5937644A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light theme</a:t>
            </a:r>
            <a:endParaRPr kumimoji="1" lang="ko-Kore-KR" altLang="en-US" dirty="0"/>
          </a:p>
        </p:txBody>
      </p:sp>
      <p:pic>
        <p:nvPicPr>
          <p:cNvPr id="5" name="내용 개체 틀 4" descr="텍스트이(가) 표시된 사진&#10;&#10;자동 생성된 설명">
            <a:extLst>
              <a:ext uri="{FF2B5EF4-FFF2-40B4-BE49-F238E27FC236}">
                <a16:creationId xmlns:a16="http://schemas.microsoft.com/office/drawing/2014/main" id="{726B7669-78B7-8548-BB1B-75DB8EF2C3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4738" y="1867716"/>
            <a:ext cx="2267102" cy="4919114"/>
          </a:xfrm>
          <a:ln>
            <a:solidFill>
              <a:schemeClr val="tx1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8412D65-E9F4-8444-B78D-E5C953F131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4904" y="1867716"/>
            <a:ext cx="2267103" cy="491911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01AE3D9-4516-5B42-AEE6-0E9987000B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5071" y="1867716"/>
            <a:ext cx="2267103" cy="491911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895207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7BAC62-4506-6645-BABB-F44850B223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Navigation bar</a:t>
            </a:r>
            <a:endParaRPr kumimoji="1" lang="ko-Kore-KR" altLang="en-US" dirty="0"/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2E28FCD0-67D9-3542-97DE-2C52009BDE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ore-KR" dirty="0"/>
              <a:t>This bar is navigation bar.</a:t>
            </a:r>
          </a:p>
          <a:p>
            <a:pPr marL="0" indent="0">
              <a:buNone/>
            </a:pPr>
            <a:r>
              <a:rPr lang="en-US" altLang="ko-Kore-KR" dirty="0"/>
              <a:t>User can switch pages.</a:t>
            </a:r>
          </a:p>
          <a:p>
            <a:pPr marL="0" indent="0">
              <a:buNone/>
            </a:pPr>
            <a:r>
              <a:rPr lang="en-US" altLang="ko-Kore-KR" dirty="0"/>
              <a:t>Each files contain page’s widgets.</a:t>
            </a:r>
          </a:p>
          <a:p>
            <a:pPr marL="0" indent="0">
              <a:buNone/>
            </a:pPr>
            <a:endParaRPr lang="ko-Kore-KR" altLang="en-US" dirty="0"/>
          </a:p>
        </p:txBody>
      </p:sp>
      <p:pic>
        <p:nvPicPr>
          <p:cNvPr id="8" name="내용 개체 틀 4">
            <a:extLst>
              <a:ext uri="{FF2B5EF4-FFF2-40B4-BE49-F238E27FC236}">
                <a16:creationId xmlns:a16="http://schemas.microsoft.com/office/drawing/2014/main" id="{0749694B-1377-0C4A-AF2C-41EBCD1F16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3999" y="3460847"/>
            <a:ext cx="4292600" cy="1117600"/>
          </a:xfrm>
          <a:prstGeom prst="rect">
            <a:avLst/>
          </a:prstGeom>
        </p:spPr>
      </p:pic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6757E4B2-AA55-7247-8058-43E4F1F746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192" y="4465864"/>
            <a:ext cx="2768600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8745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D91E1D-9C51-0F4F-B402-67D9A6C2A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data save method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90AA33A-C565-9D41-8B34-149FA3EFA2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ko-Kore-KR" dirty="0"/>
              <a:t>I used </a:t>
            </a:r>
            <a:r>
              <a:rPr lang="en" altLang="ko-Kore-KR" dirty="0" err="1">
                <a:solidFill>
                  <a:srgbClr val="0033B3"/>
                </a:solidFill>
                <a:effectLst/>
              </a:rPr>
              <a:t>sqflite</a:t>
            </a:r>
            <a:r>
              <a:rPr lang="en" altLang="ko-Kore-KR" dirty="0">
                <a:solidFill>
                  <a:srgbClr val="0033B3"/>
                </a:solidFill>
                <a:effectLst/>
              </a:rPr>
              <a:t> </a:t>
            </a:r>
            <a:r>
              <a:rPr lang="en" altLang="ko-Kore-KR" dirty="0" err="1">
                <a:solidFill>
                  <a:srgbClr val="0033B3"/>
                </a:solidFill>
                <a:effectLst/>
              </a:rPr>
              <a:t>api</a:t>
            </a:r>
            <a:r>
              <a:rPr lang="en" altLang="ko-Kore-KR" dirty="0">
                <a:solidFill>
                  <a:srgbClr val="0033B3"/>
                </a:solidFill>
                <a:effectLst/>
              </a:rPr>
              <a:t> </a:t>
            </a:r>
            <a:r>
              <a:rPr lang="en" altLang="ko-Kore-KR" dirty="0">
                <a:solidFill>
                  <a:schemeClr val="tx1"/>
                </a:solidFill>
                <a:effectLst/>
              </a:rPr>
              <a:t>to save user data. (</a:t>
            </a:r>
            <a:r>
              <a:rPr lang="en" altLang="ko-Kore-KR" dirty="0" err="1">
                <a:solidFill>
                  <a:schemeClr val="tx1"/>
                </a:solidFill>
                <a:effectLst/>
              </a:rPr>
              <a:t>database.dart</a:t>
            </a:r>
            <a:r>
              <a:rPr lang="en" altLang="ko-Kore-KR" dirty="0">
                <a:solidFill>
                  <a:schemeClr val="tx1"/>
                </a:solidFill>
                <a:effectLst/>
              </a:rPr>
              <a:t>)</a:t>
            </a:r>
          </a:p>
          <a:p>
            <a:pPr marL="0" indent="0">
              <a:buNone/>
            </a:pPr>
            <a:r>
              <a:rPr lang="en" altLang="ko-Kore-KR" dirty="0">
                <a:solidFill>
                  <a:schemeClr val="tx1"/>
                </a:solidFill>
                <a:effectLst/>
              </a:rPr>
              <a:t>Also, I used </a:t>
            </a:r>
            <a:r>
              <a:rPr lang="en" altLang="ko-Kore-KR" dirty="0" err="1">
                <a:solidFill>
                  <a:srgbClr val="0033B3"/>
                </a:solidFill>
                <a:effectLst/>
              </a:rPr>
              <a:t>shared_preferences</a:t>
            </a:r>
            <a:r>
              <a:rPr lang="en" altLang="ko-Kore-KR" dirty="0">
                <a:solidFill>
                  <a:srgbClr val="0033B3"/>
                </a:solidFill>
                <a:effectLst/>
              </a:rPr>
              <a:t> </a:t>
            </a:r>
            <a:r>
              <a:rPr lang="en" altLang="ko-Kore-KR" dirty="0" err="1">
                <a:solidFill>
                  <a:srgbClr val="0033B3"/>
                </a:solidFill>
                <a:effectLst/>
              </a:rPr>
              <a:t>api</a:t>
            </a:r>
            <a:r>
              <a:rPr lang="en" altLang="ko-Kore-KR" dirty="0">
                <a:solidFill>
                  <a:srgbClr val="0033B3"/>
                </a:solidFill>
                <a:effectLst/>
              </a:rPr>
              <a:t> </a:t>
            </a:r>
            <a:r>
              <a:rPr lang="en" altLang="ko-Kore-KR" dirty="0">
                <a:solidFill>
                  <a:schemeClr val="tx1"/>
                </a:solidFill>
                <a:effectLst/>
              </a:rPr>
              <a:t>to save setting data. Like, theme data. </a:t>
            </a:r>
          </a:p>
          <a:p>
            <a:pPr marL="0" indent="0">
              <a:buNone/>
            </a:pPr>
            <a:endParaRPr kumimoji="1" lang="ko-Kore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3988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621DF2-0BCB-F046-94FF-FDAF98446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subway live data </a:t>
            </a:r>
            <a:r>
              <a:rPr kumimoji="1" lang="en-US" altLang="ko-Kore-KR" dirty="0" err="1"/>
              <a:t>api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1A01270-2C2A-AC47-AFE0-BBF761480F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ko-Kore-KR" dirty="0"/>
              <a:t>I can use </a:t>
            </a:r>
            <a:r>
              <a:rPr kumimoji="1" lang="en-US" altLang="ko-Kore-KR" dirty="0">
                <a:solidFill>
                  <a:srgbClr val="0070C0"/>
                </a:solidFill>
              </a:rPr>
              <a:t>real time position of subway </a:t>
            </a:r>
            <a:r>
              <a:rPr kumimoji="1" lang="en-US" altLang="ko-Kore-KR" dirty="0" err="1">
                <a:solidFill>
                  <a:srgbClr val="0070C0"/>
                </a:solidFill>
              </a:rPr>
              <a:t>api</a:t>
            </a:r>
            <a:r>
              <a:rPr kumimoji="1" lang="en-US" altLang="ko-Kore-KR" dirty="0">
                <a:solidFill>
                  <a:srgbClr val="0070C0"/>
                </a:solidFill>
              </a:rPr>
              <a:t> </a:t>
            </a:r>
            <a:r>
              <a:rPr kumimoji="1" lang="en-US" altLang="ko-Kore-KR" dirty="0">
                <a:solidFill>
                  <a:schemeClr val="tx1"/>
                </a:solidFill>
              </a:rPr>
              <a:t>to get subway’s information.</a:t>
            </a:r>
          </a:p>
          <a:p>
            <a:pPr marL="0" indent="0">
              <a:buNone/>
            </a:pPr>
            <a:r>
              <a:rPr kumimoji="1" lang="en-US" altLang="ko-Kore-KR" dirty="0">
                <a:solidFill>
                  <a:schemeClr val="tx1"/>
                </a:solidFill>
              </a:rPr>
              <a:t>I can get information by </a:t>
            </a:r>
            <a:r>
              <a:rPr kumimoji="1" lang="en-US" altLang="ko-Kore-KR" dirty="0">
                <a:solidFill>
                  <a:schemeClr val="accent2"/>
                </a:solidFill>
              </a:rPr>
              <a:t>Network </a:t>
            </a:r>
            <a:r>
              <a:rPr kumimoji="1" lang="en-US" altLang="ko-Kore-KR" dirty="0">
                <a:solidFill>
                  <a:schemeClr val="tx1"/>
                </a:solidFill>
              </a:rPr>
              <a:t>and parse data to use my project.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66012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890DF0-0A6F-6242-87E0-AEE47B85F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refresh method</a:t>
            </a:r>
            <a:endParaRPr kumimoji="1" lang="ko-Kore-KR" altLang="en-US" dirty="0"/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BACA03A0-ED87-9449-9F57-CCA5D780A6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ore-KR" dirty="0"/>
              <a:t>This screen is managed by </a:t>
            </a:r>
            <a:r>
              <a:rPr lang="en-US" altLang="ko-Kore-KR" dirty="0" err="1"/>
              <a:t>FutureBuilder</a:t>
            </a:r>
            <a:r>
              <a:rPr lang="en-US" altLang="ko-Kore-KR" dirty="0"/>
              <a:t>().</a:t>
            </a:r>
          </a:p>
          <a:p>
            <a:pPr marL="0" indent="0">
              <a:buNone/>
            </a:pPr>
            <a:r>
              <a:rPr lang="en-US" altLang="ko-Kore-KR" dirty="0" err="1"/>
              <a:t>FutureBuilder</a:t>
            </a:r>
            <a:r>
              <a:rPr lang="en-US" altLang="ko-Kore-KR" dirty="0"/>
              <a:t> can catch Future&lt;widget&gt;’s reloading.</a:t>
            </a:r>
          </a:p>
          <a:p>
            <a:pPr marL="0" indent="0">
              <a:buNone/>
            </a:pPr>
            <a:r>
              <a:rPr lang="en-US" altLang="ko-Kore-KR" dirty="0"/>
              <a:t>So, when widget’s data changed, It can rebuild.</a:t>
            </a:r>
            <a:endParaRPr lang="ko-Kore-KR" altLang="en-US" dirty="0"/>
          </a:p>
        </p:txBody>
      </p:sp>
      <p:pic>
        <p:nvPicPr>
          <p:cNvPr id="8" name="내용 개체 틀 4">
            <a:extLst>
              <a:ext uri="{FF2B5EF4-FFF2-40B4-BE49-F238E27FC236}">
                <a16:creationId xmlns:a16="http://schemas.microsoft.com/office/drawing/2014/main" id="{3301B0E4-345D-6846-A95B-564AAC0BF2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0370" y="1878953"/>
            <a:ext cx="2284521" cy="4956909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E1535CA0-BCC1-3847-B32F-B7B6D9253C57}"/>
              </a:ext>
            </a:extLst>
          </p:cNvPr>
          <p:cNvSpPr/>
          <p:nvPr/>
        </p:nvSpPr>
        <p:spPr>
          <a:xfrm>
            <a:off x="7489371" y="2551611"/>
            <a:ext cx="2211978" cy="222068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025377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2764E0-291A-324D-8E3E-B8D24B474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station detail widget</a:t>
            </a:r>
            <a:endParaRPr kumimoji="1" lang="ko-Kore-KR" altLang="en-US" dirty="0"/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137A77B8-5AA1-694A-BA75-197D8CD903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ore-KR" dirty="0"/>
              <a:t>This station’s information is a set of widget.</a:t>
            </a:r>
          </a:p>
          <a:p>
            <a:pPr marL="0" indent="0">
              <a:buNone/>
            </a:pPr>
            <a:r>
              <a:rPr lang="en-US" altLang="ko-Kore-KR" dirty="0"/>
              <a:t>These files contain definition of widget.</a:t>
            </a:r>
          </a:p>
          <a:p>
            <a:pPr marL="0" indent="0">
              <a:buNone/>
            </a:pPr>
            <a:endParaRPr lang="en-US" altLang="ko-Kore-KR" dirty="0"/>
          </a:p>
          <a:p>
            <a:pPr marL="0" indent="0">
              <a:buNone/>
            </a:pPr>
            <a:endParaRPr lang="en-US" altLang="ko-Kore-KR" dirty="0"/>
          </a:p>
          <a:p>
            <a:pPr marL="0" indent="0">
              <a:buNone/>
            </a:pPr>
            <a:endParaRPr lang="en-US" altLang="ko-Kore-KR" dirty="0"/>
          </a:p>
          <a:p>
            <a:pPr marL="0" indent="0">
              <a:buNone/>
            </a:pPr>
            <a:r>
              <a:rPr lang="en-US" altLang="ko-Kore-KR" dirty="0"/>
              <a:t>And user can delete station by clicking trash bin.</a:t>
            </a:r>
          </a:p>
          <a:p>
            <a:pPr marL="0" indent="0">
              <a:buNone/>
            </a:pPr>
            <a:endParaRPr lang="en-US" altLang="ko-Kore-KR" dirty="0"/>
          </a:p>
          <a:p>
            <a:pPr marL="0" indent="0">
              <a:buNone/>
            </a:pPr>
            <a:endParaRPr lang="ko-Kore-KR" altLang="en-US" dirty="0"/>
          </a:p>
        </p:txBody>
      </p:sp>
      <p:pic>
        <p:nvPicPr>
          <p:cNvPr id="8" name="내용 개체 틀 4" descr="텍스트이(가) 표시된 사진&#10;&#10;자동 생성된 설명">
            <a:extLst>
              <a:ext uri="{FF2B5EF4-FFF2-40B4-BE49-F238E27FC236}">
                <a16:creationId xmlns:a16="http://schemas.microsoft.com/office/drawing/2014/main" id="{3A431016-BAEE-9E45-A6C5-82810C32C9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9620" y="2609850"/>
            <a:ext cx="4394200" cy="1638300"/>
          </a:xfrm>
          <a:prstGeom prst="rect">
            <a:avLst/>
          </a:prstGeom>
        </p:spPr>
      </p:pic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EFEE1287-4AC9-1B4E-8DB1-13CD23A455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377" y="3206750"/>
            <a:ext cx="3416300" cy="104140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EEB8701C-A585-D548-8E73-9B3B897856BD}"/>
              </a:ext>
            </a:extLst>
          </p:cNvPr>
          <p:cNvSpPr/>
          <p:nvPr/>
        </p:nvSpPr>
        <p:spPr>
          <a:xfrm>
            <a:off x="5939246" y="2707423"/>
            <a:ext cx="600891" cy="61054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4C86CC7-18C4-3B45-91C1-F57E316381DB}"/>
              </a:ext>
            </a:extLst>
          </p:cNvPr>
          <p:cNvSpPr/>
          <p:nvPr/>
        </p:nvSpPr>
        <p:spPr>
          <a:xfrm>
            <a:off x="6629763" y="2818458"/>
            <a:ext cx="937986" cy="3601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9739B48-74AB-D040-9FAB-28AFD9568C58}"/>
              </a:ext>
            </a:extLst>
          </p:cNvPr>
          <p:cNvSpPr/>
          <p:nvPr/>
        </p:nvSpPr>
        <p:spPr>
          <a:xfrm>
            <a:off x="5939247" y="3398218"/>
            <a:ext cx="3670662" cy="73835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609523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584BCC-46C1-1E48-9B1F-31AEDC7E5B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demo</a:t>
            </a:r>
            <a:endParaRPr kumimoji="1" lang="ko-Kore-KR" altLang="en-US" dirty="0"/>
          </a:p>
        </p:txBody>
      </p:sp>
      <p:pic>
        <p:nvPicPr>
          <p:cNvPr id="4" name="화면 기록 2023-02-20 17.01.27" descr="화면 기록 2023-02-20 17.01.27">
            <a:hlinkClick r:id="" action="ppaction://media"/>
            <a:extLst>
              <a:ext uri="{FF2B5EF4-FFF2-40B4-BE49-F238E27FC236}">
                <a16:creationId xmlns:a16="http://schemas.microsoft.com/office/drawing/2014/main" id="{A8245C57-6236-3042-A2D3-37007B99F134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34875" y="45344"/>
            <a:ext cx="3122250" cy="6767312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DDD4543-8AD2-8A48-A47D-0EE377CEF1D7}"/>
              </a:ext>
            </a:extLst>
          </p:cNvPr>
          <p:cNvSpPr txBox="1"/>
          <p:nvPr/>
        </p:nvSpPr>
        <p:spPr>
          <a:xfrm>
            <a:off x="7886013" y="6155844"/>
            <a:ext cx="4305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More smooth animations on smartphone :D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4203469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6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022A4F-2EC9-944A-9160-7ABA09FCC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ore-KR" sz="4000" dirty="0"/>
              <a:t>Contents (index)</a:t>
            </a:r>
            <a:endParaRPr kumimoji="1" lang="ko-Kore-KR" altLang="en-US" sz="40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593E52D-78CF-C64C-9209-ED86E7428D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AutoNum type="arabicPeriod"/>
            </a:pPr>
            <a:r>
              <a:rPr kumimoji="1" lang="en-US" altLang="ko-KR" sz="2400" dirty="0"/>
              <a:t>Motive</a:t>
            </a:r>
          </a:p>
          <a:p>
            <a:pPr marL="342900" indent="-342900">
              <a:buAutoNum type="arabicPeriod"/>
            </a:pPr>
            <a:r>
              <a:rPr kumimoji="1" lang="en-US" altLang="ko-KR" sz="2400" dirty="0"/>
              <a:t>App’s feature</a:t>
            </a:r>
          </a:p>
          <a:p>
            <a:pPr marL="342900" indent="-342900">
              <a:buAutoNum type="arabicPeriod"/>
            </a:pPr>
            <a:r>
              <a:rPr kumimoji="1" lang="en-US" altLang="ko-KR" sz="2400" dirty="0"/>
              <a:t>Project files</a:t>
            </a:r>
          </a:p>
          <a:p>
            <a:pPr marL="342900" indent="-342900">
              <a:buAutoNum type="arabicPeriod"/>
            </a:pPr>
            <a:r>
              <a:rPr kumimoji="1" lang="en-US" altLang="ko-KR" sz="2400" dirty="0"/>
              <a:t>Used library</a:t>
            </a:r>
          </a:p>
          <a:p>
            <a:pPr marL="342900" indent="-342900">
              <a:buAutoNum type="arabicPeriod"/>
            </a:pPr>
            <a:r>
              <a:rPr kumimoji="1" lang="en-US" altLang="ko-KR" sz="2400" dirty="0"/>
              <a:t>Function explain</a:t>
            </a:r>
          </a:p>
          <a:p>
            <a:pPr marL="342900" indent="-342900">
              <a:buAutoNum type="arabicPeriod"/>
            </a:pPr>
            <a:r>
              <a:rPr kumimoji="1" lang="en-US" altLang="ko-KR" sz="2400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41562060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E2DB3E-111E-5A42-AFB6-B13A9773B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limit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378C0E0-760A-0F43-B771-D723F93D77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ko-Kore-KR" dirty="0"/>
              <a:t>Subway’s </a:t>
            </a:r>
            <a:r>
              <a:rPr kumimoji="1" lang="en-US" altLang="ko-Kore-KR" dirty="0" err="1"/>
              <a:t>api</a:t>
            </a:r>
            <a:r>
              <a:rPr kumimoji="1" lang="en-US" altLang="ko-Kore-KR" dirty="0"/>
              <a:t> key is restricted 1000 times per a day.</a:t>
            </a:r>
          </a:p>
          <a:p>
            <a:pPr marL="0" indent="0">
              <a:buNone/>
            </a:pPr>
            <a:r>
              <a:rPr kumimoji="1" lang="en-US" altLang="ko-Kore-KR" dirty="0"/>
              <a:t>It only supports </a:t>
            </a:r>
            <a:r>
              <a:rPr kumimoji="1" lang="ko-KR" altLang="en-US" dirty="0" err="1"/>
              <a:t>수인분당선</a:t>
            </a:r>
            <a:r>
              <a:rPr kumimoji="1" lang="en-US" altLang="ko-KR" dirty="0"/>
              <a:t> and some stations have special </a:t>
            </a:r>
            <a:r>
              <a:rPr kumimoji="1" lang="en-US" altLang="ko-KR" dirty="0" err="1"/>
              <a:t>informations</a:t>
            </a:r>
            <a:r>
              <a:rPr kumimoji="1" lang="en-US" altLang="ko-KR"/>
              <a:t>.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4663595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A8B0AC-6272-4F4D-A7DF-60A520FA4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Project information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A476B95-6289-934E-B2A4-4F4F9771B9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ko-Kore-KR" dirty="0"/>
              <a:t>Author – </a:t>
            </a:r>
            <a:r>
              <a:rPr kumimoji="1" lang="en-US" altLang="ko-Kore-KR" dirty="0" err="1"/>
              <a:t>MinSeok</a:t>
            </a:r>
            <a:r>
              <a:rPr kumimoji="1" lang="en-US" altLang="ko-Kore-KR" dirty="0"/>
              <a:t> Choi</a:t>
            </a:r>
          </a:p>
          <a:p>
            <a:pPr marL="0" indent="0">
              <a:buNone/>
            </a:pPr>
            <a:r>
              <a:rPr kumimoji="1" lang="en-US" altLang="ko-Kore-KR" dirty="0"/>
              <a:t>Data – 2023.02.20</a:t>
            </a:r>
          </a:p>
          <a:p>
            <a:pPr marL="0" indent="0">
              <a:buNone/>
            </a:pPr>
            <a:r>
              <a:rPr kumimoji="1" lang="en-US" altLang="ko-Kore-KR" dirty="0" err="1"/>
              <a:t>Github</a:t>
            </a:r>
            <a:r>
              <a:rPr kumimoji="1" lang="en-US" altLang="ko-Kore-KR" dirty="0"/>
              <a:t> - </a:t>
            </a:r>
            <a:r>
              <a:rPr kumimoji="1" lang="en-US" altLang="ko-Kore-KR" dirty="0">
                <a:hlinkClick r:id="rId2"/>
              </a:rPr>
              <a:t>https://github.com/waterlemon7z/FindMySubway</a:t>
            </a:r>
            <a:endParaRPr kumimoji="1" lang="en-US" altLang="ko-Kore-KR" dirty="0"/>
          </a:p>
        </p:txBody>
      </p:sp>
    </p:spTree>
    <p:extLst>
      <p:ext uri="{BB962C8B-B14F-4D97-AF65-F5344CB8AC3E}">
        <p14:creationId xmlns:p14="http://schemas.microsoft.com/office/powerpoint/2010/main" val="10747857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A52E1B-0357-E54A-9E03-C0052A698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motive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54421B8-D5B2-F645-A0A4-ED85F39915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ore-KR" dirty="0"/>
              <a:t>Low visibility.</a:t>
            </a:r>
          </a:p>
          <a:p>
            <a:r>
              <a:rPr kumimoji="1" lang="en-US" altLang="ko-Kore-KR" dirty="0"/>
              <a:t>Too complex.</a:t>
            </a:r>
          </a:p>
        </p:txBody>
      </p:sp>
    </p:spTree>
    <p:extLst>
      <p:ext uri="{BB962C8B-B14F-4D97-AF65-F5344CB8AC3E}">
        <p14:creationId xmlns:p14="http://schemas.microsoft.com/office/powerpoint/2010/main" val="34931607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E1FF2C-C590-9646-8048-5CE06FB1F0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App’s feature.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F3BBBA3-6338-D949-BF5C-8468483D84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kumimoji="1" lang="en-US" altLang="ko-Kore-KR" dirty="0"/>
              <a:t>Find subway stations by GPS and search.</a:t>
            </a:r>
          </a:p>
          <a:p>
            <a:pPr marL="342900" indent="-342900">
              <a:buFont typeface="+mj-lt"/>
              <a:buAutoNum type="arabicPeriod"/>
            </a:pPr>
            <a:r>
              <a:rPr kumimoji="1" lang="en-US" altLang="ko-Kore-KR" dirty="0"/>
              <a:t>Check real time location.</a:t>
            </a:r>
          </a:p>
          <a:p>
            <a:pPr marL="342900" indent="-342900">
              <a:buFont typeface="+mj-lt"/>
              <a:buAutoNum type="arabicPeriod"/>
            </a:pPr>
            <a:r>
              <a:rPr kumimoji="1" lang="en-US" altLang="ko-Kore-KR" dirty="0"/>
              <a:t>Supports dark-mode.</a:t>
            </a:r>
          </a:p>
          <a:p>
            <a:endParaRPr kumimoji="1" lang="en-US" altLang="ko-Kore-KR" dirty="0"/>
          </a:p>
        </p:txBody>
      </p:sp>
    </p:spTree>
    <p:extLst>
      <p:ext uri="{BB962C8B-B14F-4D97-AF65-F5344CB8AC3E}">
        <p14:creationId xmlns:p14="http://schemas.microsoft.com/office/powerpoint/2010/main" val="6485654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CC4275-E0D5-5D46-AC7E-90062AD9FC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project files</a:t>
            </a:r>
            <a:endParaRPr kumimoji="1" lang="ko-Kore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5D37DAF-E5AA-454F-865C-AB17F2F187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3034" y="186837"/>
            <a:ext cx="4930421" cy="6509927"/>
          </a:xfrm>
          <a:prstGeom prst="rect">
            <a:avLst/>
          </a:prstGeom>
        </p:spPr>
      </p:pic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893B877F-28B9-ED43-BA3C-58242E7FB4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ore-KR" dirty="0"/>
              <a:t>I divided files by roles.</a:t>
            </a:r>
            <a:endParaRPr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9003248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D75C2C-9633-7448-A8D9-7243BE51AD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used library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EE7AD35-CFD8-D74B-B5B2-300E5809E8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" altLang="ko-Kore-KR" sz="2400" dirty="0">
                <a:solidFill>
                  <a:srgbClr val="0033B3"/>
                </a:solidFill>
                <a:effectLst/>
              </a:rPr>
              <a:t>http</a:t>
            </a:r>
            <a:r>
              <a:rPr lang="en" altLang="ko-Kore-KR" sz="2400" dirty="0"/>
              <a:t>: ^0.13.5 // to access </a:t>
            </a:r>
            <a:r>
              <a:rPr lang="en" altLang="ko-Kore-KR" sz="2400" dirty="0" err="1"/>
              <a:t>api</a:t>
            </a:r>
            <a:br>
              <a:rPr lang="en" altLang="ko-Kore-KR" sz="2400" dirty="0"/>
            </a:br>
            <a:r>
              <a:rPr lang="en" altLang="ko-Kore-KR" sz="2400" dirty="0" err="1">
                <a:solidFill>
                  <a:srgbClr val="0033B3"/>
                </a:solidFill>
                <a:effectLst/>
              </a:rPr>
              <a:t>search_page</a:t>
            </a:r>
            <a:r>
              <a:rPr lang="en" altLang="ko-Kore-KR" sz="2400" dirty="0"/>
              <a:t>: ^2.3.0 // to make search page</a:t>
            </a:r>
            <a:br>
              <a:rPr lang="en" altLang="ko-Kore-KR" sz="2400" dirty="0"/>
            </a:br>
            <a:r>
              <a:rPr lang="en" altLang="ko-Kore-KR" sz="2400" dirty="0" err="1">
                <a:solidFill>
                  <a:srgbClr val="0033B3"/>
                </a:solidFill>
                <a:effectLst/>
              </a:rPr>
              <a:t>fluttertoast</a:t>
            </a:r>
            <a:r>
              <a:rPr lang="en" altLang="ko-Kore-KR" sz="2400" dirty="0"/>
              <a:t>: ^8.1.2 // shows toast message</a:t>
            </a:r>
            <a:br>
              <a:rPr lang="en" altLang="ko-Kore-KR" sz="2400" dirty="0"/>
            </a:br>
            <a:r>
              <a:rPr lang="en" altLang="ko-Kore-KR" sz="2400" dirty="0" err="1">
                <a:solidFill>
                  <a:srgbClr val="0033B3"/>
                </a:solidFill>
                <a:effectLst/>
              </a:rPr>
              <a:t>sqflite</a:t>
            </a:r>
            <a:r>
              <a:rPr lang="en" altLang="ko-Kore-KR" sz="2400" dirty="0"/>
              <a:t>: ^2.2.4+1 // to save user’s list</a:t>
            </a:r>
            <a:br>
              <a:rPr lang="en" altLang="ko-Kore-KR" sz="2400" dirty="0"/>
            </a:br>
            <a:r>
              <a:rPr lang="en" altLang="ko-Kore-KR" sz="2400" dirty="0" err="1">
                <a:solidFill>
                  <a:srgbClr val="0033B3"/>
                </a:solidFill>
                <a:effectLst/>
              </a:rPr>
              <a:t>shared_preferences</a:t>
            </a:r>
            <a:r>
              <a:rPr lang="en" altLang="ko-Kore-KR" sz="2400" dirty="0"/>
              <a:t>: ^2.0.17 // to save theme data</a:t>
            </a:r>
            <a:br>
              <a:rPr lang="en" altLang="ko-Kore-KR" sz="2400" dirty="0"/>
            </a:br>
            <a:r>
              <a:rPr lang="en" altLang="ko-Kore-KR" sz="2400" dirty="0">
                <a:solidFill>
                  <a:srgbClr val="0033B3"/>
                </a:solidFill>
                <a:effectLst/>
              </a:rPr>
              <a:t>path</a:t>
            </a:r>
            <a:r>
              <a:rPr lang="en" altLang="ko-Kore-KR" sz="2400" dirty="0"/>
              <a:t>: ^1.8.3 // to load </a:t>
            </a:r>
            <a:r>
              <a:rPr lang="en" altLang="ko-Kore-KR" sz="2400" dirty="0" err="1"/>
              <a:t>db</a:t>
            </a:r>
            <a:r>
              <a:rPr lang="en" altLang="ko-Kore-KR" sz="2400" dirty="0"/>
              <a:t> file</a:t>
            </a:r>
            <a:br>
              <a:rPr lang="en" altLang="ko-Kore-KR" sz="2400" dirty="0"/>
            </a:br>
            <a:r>
              <a:rPr lang="en" altLang="ko-Kore-KR" sz="2400" dirty="0">
                <a:solidFill>
                  <a:srgbClr val="0033B3"/>
                </a:solidFill>
                <a:effectLst/>
              </a:rPr>
              <a:t>provider</a:t>
            </a:r>
            <a:r>
              <a:rPr lang="en" altLang="ko-Kore-KR" sz="2400" dirty="0"/>
              <a:t>: ^6.0.5 // to change theme</a:t>
            </a:r>
            <a:br>
              <a:rPr lang="en" altLang="ko-Kore-KR" sz="2400" dirty="0"/>
            </a:br>
            <a:r>
              <a:rPr lang="en" altLang="ko-Kore-KR" sz="2400" dirty="0">
                <a:solidFill>
                  <a:srgbClr val="0033B3"/>
                </a:solidFill>
                <a:effectLst/>
              </a:rPr>
              <a:t>geolocator</a:t>
            </a:r>
            <a:r>
              <a:rPr lang="en" altLang="ko-Kore-KR" sz="2400" dirty="0"/>
              <a:t>: ^9.0.2 // to locate by </a:t>
            </a:r>
            <a:r>
              <a:rPr lang="en" altLang="ko-Kore-KR" sz="2400" dirty="0" err="1"/>
              <a:t>gps</a:t>
            </a:r>
            <a:endParaRPr kumimoji="1" lang="ko-Kore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9162013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D27B9C-FC8F-8E43-8650-CF2E43D09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main</a:t>
            </a:r>
            <a:r>
              <a:rPr kumimoji="1" lang="ko-KR" altLang="en-US" dirty="0"/>
              <a:t> </a:t>
            </a:r>
            <a:r>
              <a:rPr kumimoji="1" lang="en-US" altLang="ko-Kore-KR" dirty="0"/>
              <a:t>screen</a:t>
            </a:r>
            <a:endParaRPr kumimoji="1" lang="ko-Kore-KR" altLang="en-US" dirty="0"/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22332BC8-A348-A347-A39F-BB83363DD5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ko-Kore-KR" dirty="0"/>
              <a:t>Search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ore-KR" dirty="0"/>
              <a:t>Add location by GPS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ore-KR" dirty="0"/>
              <a:t>Refresh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ore-KR" dirty="0"/>
              <a:t>Settings</a:t>
            </a:r>
          </a:p>
          <a:p>
            <a:pPr marL="342900" indent="-342900">
              <a:buFont typeface="+mj-lt"/>
              <a:buAutoNum type="arabicPeriod"/>
            </a:pPr>
            <a:endParaRPr lang="en-US" altLang="ko-Kore-KR" dirty="0"/>
          </a:p>
        </p:txBody>
      </p:sp>
      <p:pic>
        <p:nvPicPr>
          <p:cNvPr id="9" name="내용 개체 틀 5" descr="텍스트이(가) 표시된 사진&#10;&#10;자동 생성된 설명">
            <a:extLst>
              <a:ext uri="{FF2B5EF4-FFF2-40B4-BE49-F238E27FC236}">
                <a16:creationId xmlns:a16="http://schemas.microsoft.com/office/drawing/2014/main" id="{D5F3438B-E3CB-564F-B041-27AF81D9B8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2020" y="131700"/>
            <a:ext cx="3039294" cy="659459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3CB07A3-1501-604D-A51C-D105719C33A4}"/>
              </a:ext>
            </a:extLst>
          </p:cNvPr>
          <p:cNvSpPr txBox="1"/>
          <p:nvPr/>
        </p:nvSpPr>
        <p:spPr>
          <a:xfrm>
            <a:off x="9675223" y="412211"/>
            <a:ext cx="4026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800" b="1" dirty="0">
                <a:solidFill>
                  <a:srgbClr val="FF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1</a:t>
            </a:r>
            <a:endParaRPr kumimoji="1" lang="ko-Kore-KR" altLang="en-US" sz="2800" b="1" dirty="0">
              <a:solidFill>
                <a:srgbClr val="FF0000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8B7069B-8001-7248-9F43-0E86DD8ACA1D}"/>
              </a:ext>
            </a:extLst>
          </p:cNvPr>
          <p:cNvSpPr txBox="1"/>
          <p:nvPr/>
        </p:nvSpPr>
        <p:spPr>
          <a:xfrm>
            <a:off x="9657806" y="4876129"/>
            <a:ext cx="4026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800" b="1" dirty="0">
                <a:solidFill>
                  <a:srgbClr val="FF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2</a:t>
            </a:r>
            <a:endParaRPr kumimoji="1" lang="ko-Kore-KR" altLang="en-US" sz="2800" b="1" dirty="0">
              <a:solidFill>
                <a:srgbClr val="FF0000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383BC6B-01BA-044E-AE3F-A507DEBC39EC}"/>
              </a:ext>
            </a:extLst>
          </p:cNvPr>
          <p:cNvSpPr txBox="1"/>
          <p:nvPr/>
        </p:nvSpPr>
        <p:spPr>
          <a:xfrm>
            <a:off x="9657806" y="5399349"/>
            <a:ext cx="4026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800" b="1" dirty="0">
                <a:solidFill>
                  <a:srgbClr val="FF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3</a:t>
            </a:r>
            <a:endParaRPr kumimoji="1" lang="ko-Kore-KR" altLang="en-US" sz="2800" b="1" dirty="0">
              <a:solidFill>
                <a:srgbClr val="FF0000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D5DE384-DDCD-644D-8095-D7F0B1C95CE4}"/>
              </a:ext>
            </a:extLst>
          </p:cNvPr>
          <p:cNvSpPr txBox="1"/>
          <p:nvPr/>
        </p:nvSpPr>
        <p:spPr>
          <a:xfrm>
            <a:off x="9255132" y="5858799"/>
            <a:ext cx="4026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800" b="1" dirty="0">
                <a:solidFill>
                  <a:srgbClr val="FF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4</a:t>
            </a:r>
            <a:endParaRPr kumimoji="1" lang="ko-Kore-KR" altLang="en-US" sz="2800" b="1" dirty="0">
              <a:solidFill>
                <a:srgbClr val="FF0000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889674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7FBFE8-BC9C-8844-94FE-BE8E72C113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1. search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2EA0E20-158D-944A-A8DB-0BDAB240FD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ko-Kore-KR" dirty="0"/>
              <a:t>You can add stations by search.</a:t>
            </a:r>
          </a:p>
          <a:p>
            <a:pPr marL="0" indent="0">
              <a:buNone/>
            </a:pPr>
            <a:r>
              <a:rPr kumimoji="1" lang="en-US" altLang="ko-Kore-KR" dirty="0"/>
              <a:t>I can get stations information by </a:t>
            </a:r>
            <a:r>
              <a:rPr kumimoji="1" lang="en-US" altLang="ko-Kore-KR" dirty="0" err="1"/>
              <a:t>api</a:t>
            </a:r>
            <a:r>
              <a:rPr kumimoji="1" lang="en-US" altLang="ko-Kore-KR" dirty="0"/>
              <a:t>.</a:t>
            </a:r>
          </a:p>
          <a:p>
            <a:pPr marL="0" indent="0">
              <a:buNone/>
            </a:pPr>
            <a:r>
              <a:rPr kumimoji="1" lang="en-US" altLang="ko-Kore-KR" dirty="0"/>
              <a:t>And I used </a:t>
            </a:r>
            <a:r>
              <a:rPr lang="en" altLang="ko-Kore-KR" dirty="0" err="1">
                <a:solidFill>
                  <a:srgbClr val="0033B3"/>
                </a:solidFill>
                <a:effectLst/>
              </a:rPr>
              <a:t>search_page</a:t>
            </a:r>
            <a:r>
              <a:rPr lang="en" altLang="ko-Kore-KR" dirty="0">
                <a:solidFill>
                  <a:srgbClr val="0033B3"/>
                </a:solidFill>
                <a:effectLst/>
              </a:rPr>
              <a:t> </a:t>
            </a:r>
            <a:r>
              <a:rPr lang="en" altLang="ko-Kore-KR" dirty="0" err="1">
                <a:solidFill>
                  <a:srgbClr val="0033B3"/>
                </a:solidFill>
                <a:effectLst/>
              </a:rPr>
              <a:t>api</a:t>
            </a:r>
            <a:r>
              <a:rPr lang="en" altLang="ko-Kore-KR" dirty="0">
                <a:solidFill>
                  <a:srgbClr val="0033B3"/>
                </a:solidFill>
              </a:rPr>
              <a:t> </a:t>
            </a:r>
            <a:r>
              <a:rPr lang="en" altLang="ko-Kore-KR" dirty="0">
                <a:solidFill>
                  <a:schemeClr val="tx1"/>
                </a:solidFill>
              </a:rPr>
              <a:t>to make search list.</a:t>
            </a:r>
            <a:endParaRPr lang="en" altLang="ko-Kore-KR" dirty="0">
              <a:solidFill>
                <a:schemeClr val="tx1"/>
              </a:solidFill>
              <a:effectLst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3702E49-4B66-E646-8126-E4ADF5DB2D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0992" y="1900091"/>
            <a:ext cx="2224779" cy="4827280"/>
          </a:xfrm>
          <a:prstGeom prst="rect">
            <a:avLst/>
          </a:prstGeom>
        </p:spPr>
      </p:pic>
      <p:pic>
        <p:nvPicPr>
          <p:cNvPr id="9" name="그림 8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BA0CA31D-EA26-474F-B32F-431A4E036E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8224" y="1900091"/>
            <a:ext cx="2224780" cy="4827281"/>
          </a:xfrm>
          <a:prstGeom prst="rect">
            <a:avLst/>
          </a:prstGeom>
        </p:spPr>
      </p:pic>
      <p:sp>
        <p:nvSpPr>
          <p:cNvPr id="13" name="오른쪽 화살표[R] 12">
            <a:extLst>
              <a:ext uri="{FF2B5EF4-FFF2-40B4-BE49-F238E27FC236}">
                <a16:creationId xmlns:a16="http://schemas.microsoft.com/office/drawing/2014/main" id="{F3D314D6-3F45-494F-8C03-24F5ECE7B9C6}"/>
              </a:ext>
            </a:extLst>
          </p:cNvPr>
          <p:cNvSpPr/>
          <p:nvPr/>
        </p:nvSpPr>
        <p:spPr>
          <a:xfrm>
            <a:off x="7686089" y="4030702"/>
            <a:ext cx="931817" cy="566057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73066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E3DC2D-30B8-BB4F-8C3B-A88C4F8004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1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-US" altLang="ko-KR" dirty="0"/>
              <a:t>search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D42353A-32A1-3D42-97EC-041E343EB2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ko-Kore-KR" dirty="0"/>
              <a:t>Touch tile, add to list.</a:t>
            </a:r>
          </a:p>
          <a:p>
            <a:pPr marL="0" indent="0">
              <a:buNone/>
            </a:pPr>
            <a:r>
              <a:rPr kumimoji="1" lang="en-US" altLang="ko-Kore-KR" dirty="0"/>
              <a:t>When touch, It shows                 by toast.</a:t>
            </a:r>
          </a:p>
          <a:p>
            <a:pPr marL="0" indent="0">
              <a:buNone/>
            </a:pPr>
            <a:r>
              <a:rPr kumimoji="1" lang="en-US" altLang="ko-Kore-KR" dirty="0"/>
              <a:t>Already added, It shows </a:t>
            </a:r>
          </a:p>
        </p:txBody>
      </p:sp>
      <p:pic>
        <p:nvPicPr>
          <p:cNvPr id="4" name="그림 3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824F3805-9DD3-3F42-9177-D1A8CC2BC0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3609" y="1900091"/>
            <a:ext cx="2224780" cy="4827281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9442085-3412-3B49-8E9B-B2ED87E1AB3F}"/>
              </a:ext>
            </a:extLst>
          </p:cNvPr>
          <p:cNvSpPr/>
          <p:nvPr/>
        </p:nvSpPr>
        <p:spPr>
          <a:xfrm>
            <a:off x="5077097" y="2595155"/>
            <a:ext cx="2090057" cy="34834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" name="오른쪽 화살표[R] 5">
            <a:extLst>
              <a:ext uri="{FF2B5EF4-FFF2-40B4-BE49-F238E27FC236}">
                <a16:creationId xmlns:a16="http://schemas.microsoft.com/office/drawing/2014/main" id="{9C3E68F2-9241-2349-BD2A-5EE58A98D9D6}"/>
              </a:ext>
            </a:extLst>
          </p:cNvPr>
          <p:cNvSpPr/>
          <p:nvPr/>
        </p:nvSpPr>
        <p:spPr>
          <a:xfrm>
            <a:off x="7398706" y="4030702"/>
            <a:ext cx="931817" cy="566057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8" name="그림 7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E9A972E2-4325-5F41-87F9-96FFF4BF47B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570" t="8127" r="34020" b="87302"/>
          <a:stretch/>
        </p:blipFill>
        <p:spPr>
          <a:xfrm>
            <a:off x="2730149" y="3873948"/>
            <a:ext cx="992777" cy="313508"/>
          </a:xfrm>
          <a:prstGeom prst="rect">
            <a:avLst/>
          </a:prstGeom>
        </p:spPr>
      </p:pic>
      <p:pic>
        <p:nvPicPr>
          <p:cNvPr id="10" name="그림 9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026CE7D8-6F72-AB43-B41A-67C6DA439EC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437" t="8000" r="29611" b="87174"/>
          <a:stretch/>
        </p:blipFill>
        <p:spPr>
          <a:xfrm>
            <a:off x="2855678" y="4323555"/>
            <a:ext cx="1262744" cy="330926"/>
          </a:xfrm>
          <a:prstGeom prst="rect">
            <a:avLst/>
          </a:prstGeom>
        </p:spPr>
      </p:pic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E2829D99-015B-CD45-AAA6-3038622C64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20839" y="1900091"/>
            <a:ext cx="2224780" cy="4827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899792"/>
      </p:ext>
    </p:extLst>
  </p:cSld>
  <p:clrMapOvr>
    <a:masterClrMapping/>
  </p:clrMapOvr>
</p:sld>
</file>

<file path=ppt/theme/theme1.xml><?xml version="1.0" encoding="utf-8"?>
<a:theme xmlns:a="http://schemas.openxmlformats.org/drawingml/2006/main" name="분할">
  <a:themeElements>
    <a:clrScheme name="분할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분할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분할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66F1C100-1D2B-4BEA-AD01-C4F230B3B965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{1D4DC220-DC28-0944-AF30-7C8D750D171F}tf10001123</Template>
  <TotalTime>285</TotalTime>
  <Words>449</Words>
  <Application>Microsoft Macintosh PowerPoint</Application>
  <PresentationFormat>와이드스크린</PresentationFormat>
  <Paragraphs>77</Paragraphs>
  <Slides>21</Slides>
  <Notes>1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6" baseType="lpstr">
      <vt:lpstr>NanumGothic</vt:lpstr>
      <vt:lpstr>Calibri</vt:lpstr>
      <vt:lpstr>Gill Sans MT</vt:lpstr>
      <vt:lpstr>Wingdings 2</vt:lpstr>
      <vt:lpstr>분할</vt:lpstr>
      <vt:lpstr>Find My subway</vt:lpstr>
      <vt:lpstr>Contents (index)</vt:lpstr>
      <vt:lpstr>motive</vt:lpstr>
      <vt:lpstr>App’s feature.</vt:lpstr>
      <vt:lpstr>project files</vt:lpstr>
      <vt:lpstr>used library</vt:lpstr>
      <vt:lpstr>main screen</vt:lpstr>
      <vt:lpstr>1. search</vt:lpstr>
      <vt:lpstr>1. search</vt:lpstr>
      <vt:lpstr>2. add location by gps</vt:lpstr>
      <vt:lpstr>3. refresh</vt:lpstr>
      <vt:lpstr>4. settings</vt:lpstr>
      <vt:lpstr>light theme</vt:lpstr>
      <vt:lpstr>Navigation bar</vt:lpstr>
      <vt:lpstr>data save method</vt:lpstr>
      <vt:lpstr>subway live data api</vt:lpstr>
      <vt:lpstr>refresh method</vt:lpstr>
      <vt:lpstr>station detail widget</vt:lpstr>
      <vt:lpstr>demo</vt:lpstr>
      <vt:lpstr>limit</vt:lpstr>
      <vt:lpstr>Project information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기업과 리더십 : B7조</dc:title>
  <dc:creator>최민석</dc:creator>
  <cp:lastModifiedBy>최민석</cp:lastModifiedBy>
  <cp:revision>5</cp:revision>
  <dcterms:created xsi:type="dcterms:W3CDTF">2022-11-20T13:12:54Z</dcterms:created>
  <dcterms:modified xsi:type="dcterms:W3CDTF">2023-02-21T07:59:20Z</dcterms:modified>
</cp:coreProperties>
</file>